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8" r:id="rId23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3" Type="http://schemas.openxmlformats.org/officeDocument/2006/relationships/slide" Target="slides/slide16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5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6" name="Google Shape;5156;p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7" name="Google Shape;5157;p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21.png"/></Relationships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8" name="Shape 5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Google Shape;5159;p719"/>
          <p:cNvSpPr txBox="1"/>
          <p:nvPr>
            <p:ph type="title"/>
          </p:nvPr>
        </p:nvSpPr>
        <p:spPr>
          <a:xfrm>
            <a:off x="2100175" y="2284657"/>
            <a:ext cx="65937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5160" name="Google Shape;5160;p719"/>
          <p:cNvSpPr txBox="1"/>
          <p:nvPr>
            <p:ph idx="1" type="body"/>
          </p:nvPr>
        </p:nvSpPr>
        <p:spPr>
          <a:xfrm>
            <a:off x="755125" y="172850"/>
            <a:ext cx="6357900" cy="1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ermanent Marker"/>
              <a:buAutoNum type="arabicPeriod"/>
            </a:pPr>
            <a:r>
              <a:rPr lang="zh-CN" sz="1200">
                <a:solidFill>
                  <a:srgbClr val="000000"/>
                </a:solidFill>
                <a:highlight>
                  <a:srgbClr val="FFFFFF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Your screenshot should appear on your slide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161" name="Google Shape;5161;p719"/>
          <p:cNvPicPr preferRelativeResize="0"/>
          <p:nvPr/>
        </p:nvPicPr>
        <p:blipFill rotWithShape="1">
          <a:blip r:embed="rId3">
            <a:alphaModFix/>
          </a:blip>
          <a:srcRect b="22395" l="31008" r="25099" t="30817"/>
          <a:stretch/>
        </p:blipFill>
        <p:spPr>
          <a:xfrm>
            <a:off x="2595700" y="1126450"/>
            <a:ext cx="6234884" cy="4302817"/>
          </a:xfrm>
          <a:prstGeom prst="rect">
            <a:avLst/>
          </a:prstGeom>
          <a:noFill/>
          <a:ln>
            <a:noFill/>
          </a:ln>
        </p:spPr>
      </p:pic>
      <p:sp>
        <p:nvSpPr>
          <p:cNvPr id="5162" name="Google Shape;5162;p719"/>
          <p:cNvSpPr/>
          <p:nvPr/>
        </p:nvSpPr>
        <p:spPr>
          <a:xfrm>
            <a:off x="2442325" y="1687250"/>
            <a:ext cx="766800" cy="64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